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357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42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80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96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50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45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63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8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63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19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27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38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7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836712"/>
            <a:ext cx="6202691" cy="1793167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Проект: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"Мы </a:t>
            </a: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россияне"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116632"/>
            <a:ext cx="6336704" cy="88211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муниципальное бюджетное общеобразовательное учреждение города Ростова-на-Дону «Школа № 82 имени Героя России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Першикова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Василия Анатольевича»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761" y="4724400"/>
            <a:ext cx="2143125" cy="213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2367170"/>
            <a:ext cx="705678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Проектная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идея:</a:t>
            </a: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Становление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гражданской идентичности школьников во взаимодействии с родительским коллективом.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3136" y="3826088"/>
            <a:ext cx="5757727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Способствование формированию </a:t>
            </a: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 воспитанию чувства патриотизма.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99304" y="3456756"/>
            <a:ext cx="1080120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66868" y="4464587"/>
            <a:ext cx="5172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Воспитание любви к месту, где ты родился , уважения к традициям своего народа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66868" y="5216136"/>
            <a:ext cx="5304944" cy="73866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Продолжение формирования коллекции музея "Польза, честь и слава" как просветительской площадки для детей и родителей микрорайона школы</a:t>
            </a:r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30" name="Picture 6" descr="C:\Program Files\Microsoft Office\MEDIA\OFFICE14\Bullets\BD10268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5718" y="4516832"/>
            <a:ext cx="195510" cy="19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10" y="5216136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62" y="3889018"/>
            <a:ext cx="1952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05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2907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9184" y="116632"/>
            <a:ext cx="734481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Способствование формированию и воспитанию чувства патриотизма.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13176"/>
            <a:ext cx="21463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user\Desktop\фото школа\фото Карпенко\Планидин Ю.В\DSCN97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92" y="1133222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МУЗЕЙ\МУЗЕЙ 1 2017\документы музей\мероприятия фото\2015-2016\встреча с ветераном Планидин Ю.В\20160506_1233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2825"/>
            <a:ext cx="5129200" cy="2885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фото 2018-2019 уч.г\фото к статье\1. Парта Геро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663" y="3168602"/>
            <a:ext cx="3994329" cy="2246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esktop\Информация на Юбилей классы\юбилей\82 фото\09.05.19 День Победы. Митинг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231" y="1056501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190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188640"/>
            <a:ext cx="655272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Воспитание любви к месту, где ты родился , уважения к традициям своего народа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4653136"/>
            <a:ext cx="21526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user\Desktop\фото школа\9 мая экспозиция 2016\20160505_0841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" y="1124744"/>
            <a:ext cx="3528392" cy="1989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фото школа\9.05.18\DSC_00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157" y="1019636"/>
            <a:ext cx="5292080" cy="2976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фото школа\82 на сайт Древонааждения\82 1.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17" y="3996431"/>
            <a:ext cx="4459333" cy="2508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фото школа\ФОТО смотр песни 2018\DSC_011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r="18977"/>
          <a:stretch/>
        </p:blipFill>
        <p:spPr bwMode="auto">
          <a:xfrm>
            <a:off x="155753" y="3114593"/>
            <a:ext cx="2376264" cy="2977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856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" y="1257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59" y="188640"/>
            <a:ext cx="6722043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Продолжение формирования коллекции музея "Польза, честь и слава" как просветительской площадки для детей и родителей микрорайона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школы.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4736976"/>
            <a:ext cx="21526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user\Desktop\фото школа\82 музей 2018\DSC_00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911" y="2186286"/>
            <a:ext cx="3563888" cy="2004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08" y="1094082"/>
            <a:ext cx="2402408" cy="2176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11106"/>
            <a:ext cx="5681662" cy="2686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116" y="1556792"/>
            <a:ext cx="2622980" cy="2168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67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6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628800"/>
            <a:ext cx="7026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88" y="2636912"/>
            <a:ext cx="6599265" cy="362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4357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121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Проект: "Мы - россияне"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"Мы - россияне"</dc:title>
  <dc:creator>root</dc:creator>
  <cp:lastModifiedBy>user</cp:lastModifiedBy>
  <cp:revision>6</cp:revision>
  <dcterms:created xsi:type="dcterms:W3CDTF">2021-02-11T07:51:37Z</dcterms:created>
  <dcterms:modified xsi:type="dcterms:W3CDTF">2021-02-11T08:49:04Z</dcterms:modified>
</cp:coreProperties>
</file>